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-126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FC5F-8C03-46A4-859A-A6B874D51C53}" type="datetimeFigureOut">
              <a:rPr lang="zh-TW" altLang="en-US" smtClean="0"/>
              <a:t>2019/5/8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AE3AC-978C-4484-99FE-2039808A5B23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ãhem toiãçåçæå°çµæ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0100" y="0"/>
            <a:ext cx="4572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098" name="Picture 2" descr="ãbao ve tre emãçåçæå°çµæ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500042"/>
            <a:ext cx="9144019" cy="51435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 l="25020" t="6198" r="31841" b="16332"/>
          <a:stretch>
            <a:fillRect/>
          </a:stretch>
        </p:blipFill>
        <p:spPr bwMode="auto">
          <a:xfrm>
            <a:off x="0" y="785794"/>
            <a:ext cx="9072594" cy="45362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/>
          <a:srcRect l="44864" t="12395" r="31841" b="10135"/>
          <a:stretch>
            <a:fillRect/>
          </a:stretch>
        </p:blipFill>
        <p:spPr bwMode="auto">
          <a:xfrm>
            <a:off x="285720" y="214290"/>
            <a:ext cx="3703346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8196" name="Picture 4" descr="ãtre trong thang mayãçåçæå°çµæ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714356"/>
            <a:ext cx="9144000" cy="53665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altLang="zh-TW" sz="6600" dirty="0" err="1" smtClean="0"/>
              <a:t>Ngồi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xuống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để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kẻ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xấu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khó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lôi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kéo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mình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đi</a:t>
            </a:r>
            <a:endParaRPr lang="zh-TW" altLang="en-US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altLang="zh-TW" sz="6600" dirty="0" err="1" smtClean="0"/>
              <a:t>Chân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đá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thật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mạnh</a:t>
            </a:r>
            <a:endParaRPr lang="en-US" altLang="zh-TW" sz="6600" dirty="0" smtClean="0"/>
          </a:p>
          <a:p>
            <a:pPr algn="ctr">
              <a:buNone/>
            </a:pPr>
            <a:r>
              <a:rPr lang="en-US" altLang="zh-TW" sz="6600" dirty="0" err="1" smtClean="0"/>
              <a:t>Tay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nhấn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thẳng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và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mạnh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vào</a:t>
            </a:r>
            <a:r>
              <a:rPr lang="en-US" altLang="zh-TW" sz="6600" dirty="0" smtClean="0"/>
              <a:t> MẮT </a:t>
            </a:r>
            <a:r>
              <a:rPr lang="en-US" altLang="zh-TW" sz="6600" dirty="0" err="1" smtClean="0"/>
              <a:t>người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xấu</a:t>
            </a:r>
            <a:endParaRPr lang="zh-TW" altLang="en-US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altLang="zh-TW" sz="6600" dirty="0" err="1" smtClean="0"/>
              <a:t>Nếu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bị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bắt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từ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sau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thì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giựt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đầu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thật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mạnh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ra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phía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sau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để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đập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vào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đầu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kẻ</a:t>
            </a:r>
            <a:r>
              <a:rPr lang="en-US" altLang="zh-TW" sz="6600" dirty="0" smtClean="0"/>
              <a:t> </a:t>
            </a:r>
            <a:r>
              <a:rPr lang="en-US" altLang="zh-TW" sz="6600" dirty="0" err="1" smtClean="0"/>
              <a:t>xấu</a:t>
            </a:r>
            <a:endParaRPr lang="zh-TW" altLang="en-US" sz="6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42</Words>
  <Application>Microsoft Office PowerPoint</Application>
  <PresentationFormat>如螢幕大小 (4:3)</PresentationFormat>
  <Paragraphs>4</Paragraphs>
  <Slides>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Office 佈景主題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DaTang</dc:creator>
  <cp:lastModifiedBy>DaTang</cp:lastModifiedBy>
  <cp:revision>3</cp:revision>
  <dcterms:created xsi:type="dcterms:W3CDTF">2019-05-08T11:04:26Z</dcterms:created>
  <dcterms:modified xsi:type="dcterms:W3CDTF">2019-05-08T11:28:32Z</dcterms:modified>
</cp:coreProperties>
</file>

<file path=docProps/thumbnail.jpeg>
</file>